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81241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90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00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593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156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5751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097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697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3120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5521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1839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426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32039" y="1268759"/>
            <a:ext cx="3816425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1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b="1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539552" y="4509119"/>
            <a:ext cx="8208912" cy="15121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5F497A"/>
              </a:buClr>
              <a:buSzPct val="25000"/>
            </a:pPr>
            <a:r>
              <a:rPr lang="ru-RU" sz="4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ВІРА У ХВИЛИНИ ВІДЧАЮ</a:t>
            </a:r>
            <a:endParaRPr lang="ru-RU" sz="4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щоб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розповідати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про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Ймення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Господнє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Україні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а в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Києві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— про славу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lang="ru-RU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:22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8898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Сини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Твоїх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рабів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баптистів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будуть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жити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а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їхнє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насіння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стоятиме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міцно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перед 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обличчям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Твоїм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:29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6890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Господи, я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молодий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організатор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баптистської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церкви,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вислухай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молитву мою,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Небесний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Отче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благання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моє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нехай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дійде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 Тебе! </a:t>
            </a:r>
            <a:endParaRPr lang="ru-RU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:2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Не ховай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мене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обличчя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Свого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Дух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Святий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 день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недолі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моєї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схили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Своє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ухо до мене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день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благання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озвися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небавом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 мене! </a:t>
            </a:r>
            <a:endParaRPr lang="ru-RU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:3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762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Господи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всемогутній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будеш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повік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пробувати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пам’ять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Твоя з роду в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рід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ru-RU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:13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77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встанеш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та </a:t>
            </a: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змилуєшся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над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Україною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час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учинити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їй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милосердя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прийшов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речінець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lang="ru-RU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:14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8564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Твої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—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молоді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баптисти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—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покохали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й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каміння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її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порох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її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полюбили! </a:t>
            </a:r>
            <a:endParaRPr lang="ru-RU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:15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5974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Господь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Ісус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наш 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побудує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Україну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появиться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славі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Своїй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ru-RU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:17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647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молитви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забутих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звернеться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і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молитви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молодих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працівників-баптистів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осоромить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ru-RU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:18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8795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996952"/>
            <a:ext cx="8280919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Запишеться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молодими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баптистами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поколінню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майбутньому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і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діти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та молодь,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які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створені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будуть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хвалитимуть</a:t>
            </a:r>
            <a:r>
              <a:rPr lang="ru-RU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Господа, </a:t>
            </a:r>
            <a:endParaRPr lang="ru-RU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:19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7497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58</Words>
  <Application>Microsoft Office PowerPoint</Application>
  <PresentationFormat>Экран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102 </vt:lpstr>
      <vt:lpstr>ПСАЛОМ 102:2 </vt:lpstr>
      <vt:lpstr>ПСАЛОМ 102:3 </vt:lpstr>
      <vt:lpstr>ПСАЛОМ 102:13 </vt:lpstr>
      <vt:lpstr>ПСАЛОМ 102:14 </vt:lpstr>
      <vt:lpstr>ПСАЛОМ 102:15 </vt:lpstr>
      <vt:lpstr>ПСАЛОМ 102:17 </vt:lpstr>
      <vt:lpstr>ПСАЛОМ 102:18 </vt:lpstr>
      <vt:lpstr>ПСАЛОМ 102:19 </vt:lpstr>
      <vt:lpstr>ПСАЛОМ 102:22 </vt:lpstr>
      <vt:lpstr>ПСАЛОМ 102:29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14 </dc:title>
  <cp:lastModifiedBy>Admin</cp:lastModifiedBy>
  <cp:revision>8</cp:revision>
  <dcterms:modified xsi:type="dcterms:W3CDTF">2019-11-06T10:21:08Z</dcterms:modified>
</cp:coreProperties>
</file>